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79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2925" r:id="rId35"/>
    <p:sldId id="2927" r:id="rId36"/>
    <p:sldId id="2918" r:id="rId37"/>
    <p:sldId id="2982" r:id="rId38"/>
    <p:sldId id="3004" r:id="rId39"/>
    <p:sldId id="3015" r:id="rId40"/>
    <p:sldId id="3005" r:id="rId41"/>
    <p:sldId id="3006" r:id="rId42"/>
    <p:sldId id="2972" r:id="rId43"/>
    <p:sldId id="2966" r:id="rId44"/>
    <p:sldId id="2917" r:id="rId45"/>
    <p:sldId id="2926" r:id="rId46"/>
    <p:sldId id="3007" r:id="rId47"/>
    <p:sldId id="2975" r:id="rId48"/>
    <p:sldId id="2967" r:id="rId49"/>
    <p:sldId id="2983" r:id="rId50"/>
    <p:sldId id="2984" r:id="rId51"/>
    <p:sldId id="2986" r:id="rId52"/>
    <p:sldId id="2985" r:id="rId53"/>
    <p:sldId id="3008" r:id="rId54"/>
    <p:sldId id="3009" r:id="rId55"/>
    <p:sldId id="3010" r:id="rId56"/>
    <p:sldId id="3011" r:id="rId57"/>
    <p:sldId id="3013" r:id="rId58"/>
    <p:sldId id="3012" r:id="rId59"/>
    <p:sldId id="2977" r:id="rId60"/>
    <p:sldId id="2968" r:id="rId61"/>
    <p:sldId id="2978" r:id="rId62"/>
    <p:sldId id="3017" r:id="rId63"/>
    <p:sldId id="3018" r:id="rId64"/>
    <p:sldId id="2979" r:id="rId65"/>
    <p:sldId id="2969" r:id="rId66"/>
    <p:sldId id="2919" r:id="rId67"/>
    <p:sldId id="3016" r:id="rId68"/>
    <p:sldId id="2944" r:id="rId69"/>
    <p:sldId id="2988" r:id="rId70"/>
    <p:sldId id="2980" r:id="rId71"/>
    <p:sldId id="3014" r:id="rId72"/>
    <p:sldId id="2970" r:id="rId73"/>
    <p:sldId id="2930" r:id="rId74"/>
    <p:sldId id="2934" r:id="rId75"/>
    <p:sldId id="2989" r:id="rId76"/>
    <p:sldId id="3003" r:id="rId77"/>
    <p:sldId id="2949" r:id="rId78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0"/>
      <p:bold r:id="rId81"/>
      <p:italic r:id="rId82"/>
      <p:boldItalic r:id="rId83"/>
    </p:embeddedFont>
    <p:embeddedFont>
      <p:font typeface="Calibri Light" panose="020F0302020204030204" pitchFamily="34" charset="0"/>
      <p:regular r:id="rId84"/>
      <p: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3016"/>
            <p14:sldId id="2944"/>
            <p14:sldId id="2988"/>
            <p14:sldId id="2980"/>
            <p14:sldId id="3014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  <a:srgbClr val="EEF4F6"/>
    <a:srgbClr val="232F63"/>
    <a:srgbClr val="FF0000"/>
    <a:srgbClr val="2A6A98"/>
    <a:srgbClr val="163763"/>
    <a:srgbClr val="BF9900"/>
    <a:srgbClr val="007C92"/>
    <a:srgbClr val="ED5025"/>
    <a:srgbClr val="F89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 varScale="1">
        <p:scale>
          <a:sx n="103" d="100"/>
          <a:sy n="103" d="100"/>
        </p:scale>
        <p:origin x="58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5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notesMaster" Target="notesMasters/notesMaster1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3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2.png"/><Relationship Id="rId3" Type="http://schemas.openxmlformats.org/officeDocument/2006/relationships/image" Target="../media/image45.jpeg"/><Relationship Id="rId21" Type="http://schemas.openxmlformats.org/officeDocument/2006/relationships/image" Target="../media/image1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41.sv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39.svg"/><Relationship Id="rId10" Type="http://schemas.openxmlformats.org/officeDocument/2006/relationships/image" Target="../media/image52.png"/><Relationship Id="rId19" Type="http://schemas.openxmlformats.org/officeDocument/2006/relationships/image" Target="../media/image43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38.png"/><Relationship Id="rId22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18" Type="http://schemas.openxmlformats.org/officeDocument/2006/relationships/image" Target="../media/image73.png"/><Relationship Id="rId3" Type="http://schemas.openxmlformats.org/officeDocument/2006/relationships/image" Target="../media/image58.png"/><Relationship Id="rId21" Type="http://schemas.openxmlformats.org/officeDocument/2006/relationships/image" Target="../media/image76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17" Type="http://schemas.openxmlformats.org/officeDocument/2006/relationships/image" Target="../media/image72.jpeg"/><Relationship Id="rId2" Type="http://schemas.openxmlformats.org/officeDocument/2006/relationships/image" Target="../media/image57.jpe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5" Type="http://schemas.openxmlformats.org/officeDocument/2006/relationships/image" Target="../media/image70.png"/><Relationship Id="rId10" Type="http://schemas.openxmlformats.org/officeDocument/2006/relationships/image" Target="../media/image65.png"/><Relationship Id="rId19" Type="http://schemas.openxmlformats.org/officeDocument/2006/relationships/image" Target="../media/image74.png"/><Relationship Id="rId4" Type="http://schemas.openxmlformats.org/officeDocument/2006/relationships/image" Target="../media/image59.png"/><Relationship Id="rId9" Type="http://schemas.openxmlformats.org/officeDocument/2006/relationships/image" Target="../media/image64.jpeg"/><Relationship Id="rId1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8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5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4.png"/><Relationship Id="rId5" Type="http://schemas.openxmlformats.org/officeDocument/2006/relationships/image" Target="../media/image43.svg"/><Relationship Id="rId10" Type="http://schemas.openxmlformats.org/officeDocument/2006/relationships/image" Target="../media/image85.svg"/><Relationship Id="rId4" Type="http://schemas.openxmlformats.org/officeDocument/2006/relationships/image" Target="../media/image42.png"/><Relationship Id="rId9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77.png"/><Relationship Id="rId3" Type="http://schemas.openxmlformats.org/officeDocument/2006/relationships/image" Target="../media/image42.pn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17" Type="http://schemas.openxmlformats.org/officeDocument/2006/relationships/image" Target="../media/image4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4.png"/><Relationship Id="rId5" Type="http://schemas.openxmlformats.org/officeDocument/2006/relationships/image" Target="../media/image79.png"/><Relationship Id="rId15" Type="http://schemas.openxmlformats.org/officeDocument/2006/relationships/image" Target="../media/image45.jpeg"/><Relationship Id="rId10" Type="http://schemas.openxmlformats.org/officeDocument/2006/relationships/image" Target="../media/image87.svg"/><Relationship Id="rId4" Type="http://schemas.openxmlformats.org/officeDocument/2006/relationships/image" Target="../media/image43.svg"/><Relationship Id="rId9" Type="http://schemas.openxmlformats.org/officeDocument/2006/relationships/image" Target="../media/image86.png"/><Relationship Id="rId14" Type="http://schemas.openxmlformats.org/officeDocument/2006/relationships/image" Target="../media/image78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5.sv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7.svg"/><Relationship Id="rId5" Type="http://schemas.openxmlformats.org/officeDocument/2006/relationships/image" Target="../media/image79.png"/><Relationship Id="rId10" Type="http://schemas.openxmlformats.org/officeDocument/2006/relationships/image" Target="../media/image86.png"/><Relationship Id="rId4" Type="http://schemas.openxmlformats.org/officeDocument/2006/relationships/image" Target="../media/image43.svg"/><Relationship Id="rId9" Type="http://schemas.openxmlformats.org/officeDocument/2006/relationships/image" Target="../media/image83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svg"/><Relationship Id="rId4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14.png"/><Relationship Id="rId5" Type="http://schemas.openxmlformats.org/officeDocument/2006/relationships/image" Target="../media/image80.svg"/><Relationship Id="rId10" Type="http://schemas.openxmlformats.org/officeDocument/2006/relationships/image" Target="../media/image87.svg"/><Relationship Id="rId4" Type="http://schemas.openxmlformats.org/officeDocument/2006/relationships/image" Target="../media/image79.png"/><Relationship Id="rId9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112.pn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15.svg"/><Relationship Id="rId5" Type="http://schemas.openxmlformats.org/officeDocument/2006/relationships/image" Target="../media/image79.png"/><Relationship Id="rId10" Type="http://schemas.openxmlformats.org/officeDocument/2006/relationships/image" Target="../media/image14.png"/><Relationship Id="rId4" Type="http://schemas.openxmlformats.org/officeDocument/2006/relationships/image" Target="../media/image43.svg"/><Relationship Id="rId9" Type="http://schemas.openxmlformats.org/officeDocument/2006/relationships/image" Target="../media/image8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svg"/><Relationship Id="rId10" Type="http://schemas.openxmlformats.org/officeDocument/2006/relationships/image" Target="../media/image85.sv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1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sv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85.svg"/><Relationship Id="rId2" Type="http://schemas.openxmlformats.org/officeDocument/2006/relationships/image" Target="../media/image77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3.svg"/><Relationship Id="rId4" Type="http://schemas.openxmlformats.org/officeDocument/2006/relationships/image" Target="../media/image42.png"/><Relationship Id="rId9" Type="http://schemas.openxmlformats.org/officeDocument/2006/relationships/image" Target="../media/image82.png"/><Relationship Id="rId14" Type="http://schemas.openxmlformats.org/officeDocument/2006/relationships/image" Target="../media/image87.sv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4.png"/><Relationship Id="rId3" Type="http://schemas.openxmlformats.org/officeDocument/2006/relationships/image" Target="../media/image78.svg"/><Relationship Id="rId7" Type="http://schemas.openxmlformats.org/officeDocument/2006/relationships/image" Target="../media/image80.svg"/><Relationship Id="rId12" Type="http://schemas.openxmlformats.org/officeDocument/2006/relationships/image" Target="../media/image124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23.png"/><Relationship Id="rId5" Type="http://schemas.openxmlformats.org/officeDocument/2006/relationships/image" Target="../media/image43.svg"/><Relationship Id="rId10" Type="http://schemas.openxmlformats.org/officeDocument/2006/relationships/image" Target="../media/image87.svg"/><Relationship Id="rId4" Type="http://schemas.openxmlformats.org/officeDocument/2006/relationships/image" Target="../media/image42.png"/><Relationship Id="rId9" Type="http://schemas.openxmlformats.org/officeDocument/2006/relationships/image" Target="../media/image86.png"/><Relationship Id="rId14" Type="http://schemas.openxmlformats.org/officeDocument/2006/relationships/image" Target="../media/image15.sv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04456" y="1657004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2308" y="2013006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chemeClr val="tx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170" grpId="0" animBg="1"/>
      <p:bldP spid="110" grpId="0" animBg="1"/>
      <p:bldP spid="1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9" grpId="0" animBg="1"/>
      <p:bldP spid="30" grpId="0" animBg="1"/>
      <p:bldP spid="33" grpId="0" animBg="1"/>
      <p:bldP spid="34" grpId="0" animBg="1"/>
      <p:bldP spid="3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848829"/>
            <a:ext cx="7300801" cy="3922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FDE271-0490-453E-8849-2297674AE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792000"/>
            <a:ext cx="8654400" cy="29314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71486-458D-43F7-958E-8E2BFDE6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14" y="3966656"/>
            <a:ext cx="7513971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pic>
        <p:nvPicPr>
          <p:cNvPr id="6" name="Snagit_SNG820">
            <a:extLst>
              <a:ext uri="{FF2B5EF4-FFF2-40B4-BE49-F238E27FC236}">
                <a16:creationId xmlns:a16="http://schemas.microsoft.com/office/drawing/2014/main" id="{B983A1D6-6B9F-4E92-91EB-FE03D3C68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685" y="936625"/>
            <a:ext cx="6429129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DC8FB-4375-4D52-A475-F5C39E81A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1F00A-09AE-460F-9D8C-6603A585F6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30085E-E166-477F-9972-EC2A60D48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E126FF-9868-4A7A-94D8-A613BF448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907" y="936000"/>
            <a:ext cx="6563092" cy="3858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39D81F-0A9F-46D6-B8D9-6478EACBC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444" y="2865298"/>
            <a:ext cx="1737511" cy="193564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A3B993C-FAA6-4E3B-B00C-502AAE883A9C}"/>
              </a:ext>
            </a:extLst>
          </p:cNvPr>
          <p:cNvCxnSpPr/>
          <p:nvPr/>
        </p:nvCxnSpPr>
        <p:spPr>
          <a:xfrm flipV="1">
            <a:off x="3261600" y="2966400"/>
            <a:ext cx="597600" cy="821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926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C936699-0461-41DB-AEEA-920CDE4F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5893</TotalTime>
  <Words>3966</Words>
  <Application>Microsoft Office PowerPoint</Application>
  <PresentationFormat>On-screen Show (16:9)</PresentationFormat>
  <Paragraphs>961</Paragraphs>
  <Slides>73</Slides>
  <Notes>5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Demonstration of Cloud Native Application on OCI: Tweets to NoSQL, Streaming &amp; Email</vt:lpstr>
      <vt:lpstr>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Tweet Messages Published by Function  consumed from the Stream</vt:lpstr>
      <vt:lpstr>OCI Streaming Service </vt:lpstr>
      <vt:lpstr>(Cloud) Events can be published to Stream directly</vt:lpstr>
      <vt:lpstr>Stream records</vt:lpstr>
      <vt:lpstr>Consuming Messages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63</cp:revision>
  <dcterms:created xsi:type="dcterms:W3CDTF">2020-06-23T16:14:24Z</dcterms:created>
  <dcterms:modified xsi:type="dcterms:W3CDTF">2020-08-15T06:50:53Z</dcterms:modified>
</cp:coreProperties>
</file>